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6" r:id="rId7"/>
    <p:sldId id="272" r:id="rId8"/>
    <p:sldId id="273" r:id="rId9"/>
    <p:sldId id="274" r:id="rId10"/>
    <p:sldId id="275" r:id="rId11"/>
    <p:sldId id="258" r:id="rId12"/>
    <p:sldId id="259" r:id="rId13"/>
    <p:sldId id="260" r:id="rId14"/>
    <p:sldId id="261" r:id="rId15"/>
    <p:sldId id="262" r:id="rId16"/>
    <p:sldId id="263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629D-5FFA-47EA-975F-F6E48CD2B6B2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035E-702C-44DD-9EA6-60001D5FC5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Humanitární pomoc a </a:t>
            </a:r>
            <a:r>
              <a:rPr lang="cs-CZ" smtClean="0"/>
              <a:t>rozvojová spolupráce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/>
              <a:t>03 Firemní </a:t>
            </a:r>
            <a:r>
              <a:rPr lang="cs-CZ" b="1" dirty="0" smtClean="0"/>
              <a:t>dobrovolnictví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Charakter dobrovolnických činností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Manuální práce</a:t>
            </a:r>
            <a:r>
              <a:rPr lang="cs-CZ" dirty="0" smtClean="0"/>
              <a:t> - dobrovolník není v kontaktu s klienty, pracuje v prostředí veřejně prospěšné organizace (příklady aktivit: natírání plotu, čištění louky, úklidové práce, apod.). </a:t>
            </a:r>
          </a:p>
          <a:p>
            <a:r>
              <a:rPr lang="cs-CZ" b="1" dirty="0" smtClean="0"/>
              <a:t>Práce s klienty</a:t>
            </a:r>
            <a:r>
              <a:rPr lang="cs-CZ" dirty="0" smtClean="0"/>
              <a:t> - pod odbornou supervizí dobrovolník asistuje při individuálních či kolektivních programech s klienty (procházky, kreativní dílny, </a:t>
            </a:r>
            <a:r>
              <a:rPr lang="cs-CZ" dirty="0" err="1" smtClean="0"/>
              <a:t>arteterapie</a:t>
            </a:r>
            <a:r>
              <a:rPr lang="cs-CZ" dirty="0" smtClean="0"/>
              <a:t>, atd.).</a:t>
            </a:r>
          </a:p>
          <a:p>
            <a:r>
              <a:rPr lang="cs-CZ" b="1" dirty="0" smtClean="0"/>
              <a:t>Odborná práce</a:t>
            </a:r>
            <a:r>
              <a:rPr lang="cs-CZ" dirty="0" smtClean="0"/>
              <a:t> - nejčastěji ve formě konzultací (právních, marketingových, PR, apod.), případně stínování členů managementu neziskové organizace.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 není mezi Evropany okrajovou záležitostí. Ze studie </a:t>
            </a:r>
            <a:r>
              <a:rPr lang="cs-CZ" dirty="0" err="1" smtClean="0"/>
              <a:t>Eurobarometru</a:t>
            </a:r>
            <a:r>
              <a:rPr lang="cs-CZ" dirty="0" smtClean="0"/>
              <a:t> vyplývá, že této činnosti se aktivně věnují tři z deseti Evropanů.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Češi na tom ve srovnání s ostatními národy nejsou vůbec špatně. </a:t>
            </a:r>
          </a:p>
          <a:p>
            <a:r>
              <a:rPr lang="cs-CZ" dirty="0" smtClean="0"/>
              <a:t>Třicet procent z nich pomáhá pravidelně v nějaké neziskové organizaci a 38 procent lidí se věnuje takzvanému neformálnímu dobrovolnictví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dobrovolnictví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se ale v České republice teprve rozjíždí, je firemní dobrovolnictví, kdy společnost poskytuje svým zaměstnancům volno na dobrovolnou činnost. </a:t>
            </a:r>
          </a:p>
          <a:p>
            <a:r>
              <a:rPr lang="cs-CZ" dirty="0" smtClean="0"/>
              <a:t>Tento způsob pomoci je populární v západních zemích, v Česku se zatím prosazuje obtížně.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dobrovolnictví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Proto většinu takových projektů v tuzemsku nabízejí spíše firmy se zahraničním vlastníkem. Ty ryze české se k tomu zatím nemají.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dobrovolnictví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Dalším bonusem je lepší postavení firmy na trhu práce při náboru nových pracovníků. </a:t>
            </a:r>
          </a:p>
          <a:p>
            <a:r>
              <a:rPr lang="cs-CZ" dirty="0" smtClean="0"/>
              <a:t>Také se tím „utuží“ pracovní týmy, lidé mají společný zážitek, odstraní se bariéry mezi jednotlivci i mezi odděleními. A přenesením zaměstnanců do neznámého prostředí se stimuluje inovativní myšlení a podněcuje schopnost učení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dobrovolnictví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Dobrovolnická činnost spadá do programů nazývaných Společenská odpovědnost firem. Ty má podle průzkumu fóra Byznys pro společnost celých 80 procent velkých podniků v České republice.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dobrovolnictví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Poslední dobou také roste počet projektů, kdy zaměstnanci určitého oddělení poskytují jeden den vybraným nadacím například finanční poradenství či rady, jak vést reklamu.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Firemní 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Firemní dobrovolnictví je program z oblasti společenské odpovědnosti firem (CSR) zaměřený na podporu veřejně prospěšných programů.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Firemní 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 rámci firemního dobrovolnictví </a:t>
            </a:r>
            <a:r>
              <a:rPr lang="cs-CZ" b="1" dirty="0" smtClean="0"/>
              <a:t>zaměstnavatel a zaměstnanci společně podporují veřejně prospěšné aktivity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Firma hradí náklady na čas svých zaměstnanců, uznává a oceňuje jejich dobrovolnou činnost. </a:t>
            </a:r>
          </a:p>
          <a:p>
            <a:r>
              <a:rPr lang="cs-CZ" dirty="0" smtClean="0"/>
              <a:t>Dobrovolníci věnují své úsilí, energii a nápady na zlepšení fungování veřejně prospěšné organizace.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Firemní 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Fórum dárců iniciovalo a zprostředkovalo v roce 2009 celkem 3623 firemních dobrovolnických dní ve veřejně prospěšných organizacích v celé ČR. </a:t>
            </a:r>
          </a:p>
          <a:p>
            <a:r>
              <a:rPr lang="cs-CZ" dirty="0" smtClean="0"/>
              <a:t>Tato práce, kterou firmy věnovaly veřejně prospěšným projektům, představuje v orientačním přepočtu celkovou hodnotu 5 865 000,- Kč (dle průměrné hodinové mzdy v ČR - 188,43 Kč / hod).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Firemní 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roce 2009 Fórum dárců v rámci programu zapojování zaměstnanců spolupracovalo s přibližně 430 veřejně prospěšnými organizacemi nejrůznějšího zaměření v celé ČR.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/>
              <a:t>Programy firemního dobrovolnictví přinášejí užitek všem zainteresovaným stranám.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Veřejně prospěšné organizace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Dobrovolníci</a:t>
            </a:r>
          </a:p>
          <a:p>
            <a:r>
              <a:rPr lang="cs-CZ" b="1" dirty="0" smtClean="0"/>
              <a:t>Firma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</a:t>
            </a:r>
            <a:r>
              <a:rPr lang="cs-CZ" b="1" dirty="0" smtClean="0"/>
              <a:t>dobrovolnictví</a:t>
            </a:r>
            <a:br>
              <a:rPr lang="cs-CZ" b="1" dirty="0" smtClean="0"/>
            </a:br>
            <a:r>
              <a:rPr lang="cs-CZ" sz="4000" b="1" dirty="0"/>
              <a:t>Veřejně prospěšné organizace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Veřejně prospěšné organizace</a:t>
            </a:r>
            <a:r>
              <a:rPr lang="cs-CZ" dirty="0" smtClean="0"/>
              <a:t> získají zdarma pracovní sílu, v kontaktu s firemními dobrovolníky mají možnost se profesionalizovat, osvojit si nové dovednosti a získat podporovatele. V některých případech mohou dokonce navázat s firmou dlouhodobé partnerství.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Firemní dobrovolnictví</a:t>
            </a:r>
            <a:br>
              <a:rPr lang="cs-CZ" b="1" dirty="0" smtClean="0"/>
            </a:br>
            <a:r>
              <a:rPr lang="cs-CZ" sz="4000" b="1" dirty="0"/>
              <a:t>Dobrovolníci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Dobrovolníci</a:t>
            </a:r>
            <a:r>
              <a:rPr lang="cs-CZ" dirty="0" smtClean="0"/>
              <a:t> oceňují zejména načerpání podnětů pro osobní a profesní rozvoj, zlepšení vztahů v rámci týmů a nové poznatky o fungování veřejně prospěšného sektoru.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Firemní dobrovolnictví</a:t>
            </a:r>
            <a:br>
              <a:rPr lang="cs-CZ" b="1" dirty="0"/>
            </a:br>
            <a:r>
              <a:rPr lang="cs-CZ" sz="4000" b="1" dirty="0" smtClean="0"/>
              <a:t>Firma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Firma</a:t>
            </a:r>
            <a:r>
              <a:rPr lang="cs-CZ" dirty="0" smtClean="0"/>
              <a:t> si prostřednictvím zapojení do veřejně prospěšných projektů buduje image ve společnosti i mezi vlastními zaměstnanci, posiluje loajalitu a produktivitu práce svých zaměstnanců a získává lepší postavení při náboru nových pracovníků.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320</Words>
  <Application>Microsoft Office PowerPoint</Application>
  <PresentationFormat>Předvádění na obrazovce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Humanitární pomoc a rozvojová spolupráce</vt:lpstr>
      <vt:lpstr>Firemní dobrovolnictví</vt:lpstr>
      <vt:lpstr>Firemní dobrovolnictví</vt:lpstr>
      <vt:lpstr>Firemní dobrovolnictví</vt:lpstr>
      <vt:lpstr>Firemní dobrovolnictví</vt:lpstr>
      <vt:lpstr> Programy firemního dobrovolnictví přinášejí užitek všem zainteresovaným stranám. </vt:lpstr>
      <vt:lpstr>Firemní dobrovolnictví Veřejně prospěšné organizace</vt:lpstr>
      <vt:lpstr> Firemní dobrovolnictví Dobrovolníci </vt:lpstr>
      <vt:lpstr>Firemní dobrovolnictví Firma</vt:lpstr>
      <vt:lpstr>Charakter dobrovolnických činností </vt:lpstr>
      <vt:lpstr>Prezentace aplikace PowerPoint</vt:lpstr>
      <vt:lpstr>Prezentace aplikace PowerPoint</vt:lpstr>
      <vt:lpstr>Firemní dobrovolnictví </vt:lpstr>
      <vt:lpstr>Firemní dobrovolnictví </vt:lpstr>
      <vt:lpstr>Firemní dobrovolnictví </vt:lpstr>
      <vt:lpstr>Firemní dobrovolnictví </vt:lpstr>
      <vt:lpstr>Firemní dobrovolnictví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13</cp:revision>
  <dcterms:created xsi:type="dcterms:W3CDTF">2012-11-26T16:43:41Z</dcterms:created>
  <dcterms:modified xsi:type="dcterms:W3CDTF">2014-05-12T17:04:27Z</dcterms:modified>
</cp:coreProperties>
</file>